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الثالثة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9526" y="3068960"/>
            <a:ext cx="8380242" cy="2592288"/>
          </a:xfrm>
        </p:spPr>
        <p:txBody>
          <a:bodyPr>
            <a:normAutofit/>
          </a:bodyPr>
          <a:lstStyle/>
          <a:p>
            <a:pPr marL="987425" indent="-987425" algn="just">
              <a:lnSpc>
                <a:spcPct val="150000"/>
              </a:lnSpc>
              <a:buNone/>
            </a:pPr>
            <a:r>
              <a:rPr lang="ar-IQ" b="1" dirty="0" smtClean="0">
                <a:solidFill>
                  <a:srgbClr val="00B050"/>
                </a:solidFill>
              </a:rPr>
              <a:t>التأريخ: </a:t>
            </a:r>
            <a:r>
              <a:rPr lang="ar-IQ" dirty="0" smtClean="0"/>
              <a:t>هو مجمل الحوادث والاحوال التي مرت بالإنسان في الماضي والغاية منه هو التعرّف بالماضي، بهدف معرفة الحاضر والتنبؤ بالمستقبل.</a:t>
            </a:r>
            <a:endParaRPr lang="ar-IQ" dirty="0" smtClean="0"/>
          </a:p>
          <a:p>
            <a:pPr marL="0" indent="0">
              <a:buNone/>
            </a:pP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20168" y="18448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منهج البحث </a:t>
            </a:r>
            <a:r>
              <a:rPr lang="ar-IQ" b="1" dirty="0" err="1" smtClean="0">
                <a:solidFill>
                  <a:srgbClr val="00B050"/>
                </a:solidFill>
              </a:rPr>
              <a:t>التأريخي</a:t>
            </a:r>
            <a:endParaRPr lang="ar-IQ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الثالثة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6</cp:revision>
  <dcterms:created xsi:type="dcterms:W3CDTF">2019-12-11T09:33:04Z</dcterms:created>
  <dcterms:modified xsi:type="dcterms:W3CDTF">2019-12-15T17:10:17Z</dcterms:modified>
</cp:coreProperties>
</file>